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RobotoLight-bold.fntdata"/><Relationship Id="rId14" Type="http://schemas.openxmlformats.org/officeDocument/2006/relationships/slide" Target="slides/slide10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3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Welcome to the first part of Lecture 3. Today we’re going to talk about user interactive components.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includes the TextInput and Lists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307ebe9e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307ebe9e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Only call Hooks at the top level. Don’t call Hooks inside loops, conditions, or nested functions.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Only call Hooks from React function components. Don’t call Hooks from regular JavaScript functions.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There are a few built-in hooks already provided by React, but for now we will just look at one: useState.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07ebe9e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07ebe9e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already know about the state object that we can use with class components, and the useState Hook is basically the same idea, but with functional components.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destructuring.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07ebe9e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07ebe9e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07ebe9e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307ebe9e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Flexbox: recap from last lecture.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31eb6cd8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31eb6cd8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31eb6cd8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31eb6cd8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3deddb3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3deddb3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31eb6cd8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31eb6cd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31eb6cd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31eb6cd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2b6c48ac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2b6c48ac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0156ce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30156ce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31eb6cd8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31eb6cd8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5af680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5af680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ec125d7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ec125d7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c9c26b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c9c26b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1caa8cf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f1caa8cf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1caa8cf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1caa8cf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307ebe9e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307ebe9e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Discuss more at the end of class, if we have time.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2b6c48a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2b6c48a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ec125d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ec125d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Assignment 2 is due today by 11:59 PM FYI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307ebe9e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307ebe9e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Assignment 3 is released today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Tiffany’s OH moved to 4pm on Thursday in Huang basement bc career fair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ec125d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ec125d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Flexbox: recap from last lecture.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307ebe9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307ebe9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307ebe9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307ebe9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307ebe9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307ebe9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Since it is a function, you can pass in variables like you would to a normal function. This is equivalent to passing a prop into a class component.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if we wanted to make a functional component interactive too? Until recently, we weren’t able to because there was no state in functional components. Then, React introduced a way to apply the state feature to functional components.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307ebe9e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307ebe9e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talk about component life cycles later in the course.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web.stanford.edu/class/cs47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stanford-cs47/Lecture2B-Final-Functional" TargetMode="External"/><Relationship Id="rId4" Type="http://schemas.openxmlformats.org/officeDocument/2006/relationships/hyperlink" Target="https://reactjs.org/docs/hooks-intro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nack.expo.io/BJNX1__xZ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gif"/><Relationship Id="rId4" Type="http://schemas.openxmlformats.org/officeDocument/2006/relationships/hyperlink" Target="https://snack.expo.io/SySerKNp-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facebook.github.io/react-native/blog/2017/03/13/better-list-view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gif"/><Relationship Id="rId4" Type="http://schemas.openxmlformats.org/officeDocument/2006/relationships/hyperlink" Target="https://snack.expo.io/@bacon/flatlis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nack.expo.io/@bakabon86/section-list" TargetMode="External"/><Relationship Id="rId4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cvvlahakis/Lecture3A-Exercise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hyperlink" Target="https://github.com/cvvlahakis/Lecture3ADemo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cvvlahakis/Lecture3A-Exercise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hyperlink" Target="https://web.stanford.edu/class/cs47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6550" y="2119025"/>
            <a:ext cx="7757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3A: User-Interactive Components (TextInput + Lists)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cs-47.slack.com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515050" y="34448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James Landay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Abdallah AbuHashem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Tiffany Manuel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Cisco Vlahakis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Vy Mai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https://cs-47.stanford.edu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Hooks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0" y="1201500"/>
            <a:ext cx="9144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Functions that allow you to “hook into” React state and life cycle features from function components.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22"/>
          <p:cNvSpPr/>
          <p:nvPr/>
        </p:nvSpPr>
        <p:spPr>
          <a:xfrm rot="1277551">
            <a:off x="1999327" y="1334258"/>
            <a:ext cx="5441794" cy="4265938"/>
          </a:xfrm>
          <a:prstGeom prst="irregularSeal2">
            <a:avLst/>
          </a:prstGeom>
          <a:solidFill>
            <a:srgbClr val="F4CCCC"/>
          </a:solidFill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3268638" y="2313300"/>
            <a:ext cx="24126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Two Rules of Hooks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2637149" y="2899000"/>
            <a:ext cx="3869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1) Only call Hooks at the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top level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2782724" y="3472575"/>
            <a:ext cx="3869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2) Only call Hooks from React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    functional components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218350" y="2021700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{ x: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z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({ x: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})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5107375" y="1291950"/>
            <a:ext cx="39642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const [x,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setX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setX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3323875" y="1904525"/>
            <a:ext cx="1783500" cy="525900"/>
          </a:xfrm>
          <a:prstGeom prst="rightArrow">
            <a:avLst>
              <a:gd fmla="val 3862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3323875" y="2739675"/>
            <a:ext cx="1783500" cy="525900"/>
          </a:xfrm>
          <a:prstGeom prst="rightArrow">
            <a:avLst>
              <a:gd fmla="val 3862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218350" y="627325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object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(Class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5107375" y="627325"/>
            <a:ext cx="3681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Hook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(Functional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6087600" y="4021600"/>
            <a:ext cx="28173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Functional Components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Hooks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965775" y="1489125"/>
            <a:ext cx="3964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} from </a:t>
            </a:r>
            <a:r>
              <a:rPr lang="en">
                <a:solidFill>
                  <a:srgbClr val="409B1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'react'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0" y="1471649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would you change the code for our Jedi ID Card to use </a:t>
            </a:r>
            <a:r>
              <a:rPr b="1" i="1" lang="en" sz="2400">
                <a:latin typeface="Roboto"/>
                <a:ea typeface="Roboto"/>
                <a:cs typeface="Roboto"/>
                <a:sym typeface="Roboto"/>
              </a:rPr>
              <a:t>functional components and the </a:t>
            </a:r>
            <a:r>
              <a:rPr b="1" i="1" lang="en" sz="2400">
                <a:solidFill>
                  <a:srgbClr val="434343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useState</a:t>
            </a:r>
            <a:r>
              <a:rPr b="1" i="1" lang="en" sz="2400">
                <a:latin typeface="Roboto"/>
                <a:ea typeface="Roboto"/>
                <a:cs typeface="Roboto"/>
                <a:sym typeface="Roboto"/>
              </a:rPr>
              <a:t> Hook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(instead of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class components and props/state)?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(We’ll leave this as a </a:t>
            </a:r>
            <a:r>
              <a:rPr b="1" i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highly recommended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exercise,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but the solution can be found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00050" marR="38675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USEFUL LINKS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React Hooks</a:t>
            </a:r>
            <a:endParaRPr b="1" sz="1300">
              <a:solidFill>
                <a:srgbClr val="4DD0E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/>
        </p:nvSpPr>
        <p:spPr>
          <a:xfrm>
            <a:off x="153250" y="7269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679725" y="1173401"/>
            <a:ext cx="55329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Functional Components (from Thursday’s lecture)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Live demos (throughout lecture)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TextInput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ScrollView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Lists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Flatlist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SectionList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To-Do list Demo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Advanced: Infinite Scroll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500" y="918999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TextInput</a:t>
            </a:r>
            <a:endParaRPr sz="3100"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Allows for the intake of text by the user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Two important props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onChangeText</a:t>
            </a:r>
            <a:r>
              <a:rPr lang="en" sz="1700"/>
              <a:t> listens to keystrokes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value</a:t>
            </a:r>
            <a:r>
              <a:rPr lang="en" sz="1700"/>
              <a:t> displays the text itself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Additional props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p</a:t>
            </a:r>
            <a:r>
              <a:rPr i="1" lang="en" sz="1700"/>
              <a:t>laceholder </a:t>
            </a:r>
            <a:r>
              <a:rPr lang="en" sz="1700"/>
              <a:t>is text shown when nothing is typed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Snack: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https://snack.expo.io/BJNX1__xZ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1170125"/>
            <a:ext cx="4527600" cy="303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ScrollView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125" y="673800"/>
            <a:ext cx="2188250" cy="38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0757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Basic View that allows for scrolling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Renders all components at once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Slower performance and larger memory usage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Must bind height to render correctly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ScrollView “works best to present a small amount of things of a limited size”.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Snack: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https://snack.expo.io/SySerKNp-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Lists: FlatList and SectionList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441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Cross-Platform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Header/Footer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to Refresh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Horizontal Scrolling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https://facebook.github.io/react-native/blog/2017/03/13/better-list-views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FlatList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00" y="285750"/>
            <a:ext cx="257175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16800" y="1017725"/>
            <a:ext cx="52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Allows for the display of a list with scrolling built in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Three important props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data</a:t>
            </a:r>
            <a:r>
              <a:rPr lang="en" sz="1700"/>
              <a:t> accepts JSON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renderItem</a:t>
            </a:r>
            <a:r>
              <a:rPr lang="en" sz="1700"/>
              <a:t> returns the particular piece of the Flatlist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This is where you specify the UI layout of each JSON object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keyExtractor </a:t>
            </a:r>
            <a:r>
              <a:rPr lang="en" sz="1700"/>
              <a:t>returns a unique key for every item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Common cause of YellowBox warnings is to incorrectly assign keys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Snack: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https://snack.expo.io/@bacon/flatlist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FlatList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00" y="1017725"/>
            <a:ext cx="4527600" cy="34070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30"/>
          <p:cNvCxnSpPr/>
          <p:nvPr/>
        </p:nvCxnSpPr>
        <p:spPr>
          <a:xfrm flipH="1">
            <a:off x="3846875" y="795300"/>
            <a:ext cx="1115100" cy="5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30"/>
          <p:cNvSpPr txBox="1"/>
          <p:nvPr/>
        </p:nvSpPr>
        <p:spPr>
          <a:xfrm>
            <a:off x="4961975" y="371725"/>
            <a:ext cx="1547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of objects</a:t>
            </a:r>
            <a:endParaRPr/>
          </a:p>
        </p:txBody>
      </p:sp>
      <p:cxnSp>
        <p:nvCxnSpPr>
          <p:cNvPr id="183" name="Google Shape;183;p30"/>
          <p:cNvCxnSpPr/>
          <p:nvPr/>
        </p:nvCxnSpPr>
        <p:spPr>
          <a:xfrm flipH="1">
            <a:off x="4656300" y="1141075"/>
            <a:ext cx="231120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30"/>
          <p:cNvSpPr txBox="1"/>
          <p:nvPr/>
        </p:nvSpPr>
        <p:spPr>
          <a:xfrm>
            <a:off x="6998900" y="637325"/>
            <a:ext cx="1974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Returns an object that represents an instance of the data array</a:t>
            </a:r>
            <a:endParaRPr/>
          </a:p>
        </p:txBody>
      </p:sp>
      <p:cxnSp>
        <p:nvCxnSpPr>
          <p:cNvPr id="185" name="Google Shape;185;p30"/>
          <p:cNvCxnSpPr/>
          <p:nvPr/>
        </p:nvCxnSpPr>
        <p:spPr>
          <a:xfrm flipH="1">
            <a:off x="5883800" y="3031025"/>
            <a:ext cx="1115100" cy="5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30"/>
          <p:cNvSpPr txBox="1"/>
          <p:nvPr/>
        </p:nvSpPr>
        <p:spPr>
          <a:xfrm>
            <a:off x="7071225" y="2381550"/>
            <a:ext cx="1974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Extracts which field should be read as the key, usually an id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r>
              <a:rPr lang="en"/>
              <a:t>List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416800" y="1017725"/>
            <a:ext cx="5427600" cy="3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Allows for the display of a list + scrolling + header and separators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Four important props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renderItem</a:t>
            </a:r>
            <a:r>
              <a:rPr lang="en" sz="1700"/>
              <a:t> lets you set the layout of a single item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renderSectionHeader</a:t>
            </a:r>
            <a:r>
              <a:rPr lang="en" sz="1700"/>
              <a:t> lets you set the layout of the section headers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sections</a:t>
            </a:r>
            <a:r>
              <a:rPr lang="en" sz="1700"/>
              <a:t> is a JSON that maps each section to the data underneath it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keyExtractor </a:t>
            </a:r>
            <a:r>
              <a:rPr lang="en" sz="1700"/>
              <a:t>returns a unique key for every item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Snack: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https://snack.expo.io/@bakabon86/section-list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050" y="320100"/>
            <a:ext cx="2310750" cy="42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2335500" y="190890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460500" y="3698275"/>
            <a:ext cx="2223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npm install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SectionList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1602350"/>
            <a:ext cx="7486650" cy="26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2"/>
          <p:cNvCxnSpPr/>
          <p:nvPr/>
        </p:nvCxnSpPr>
        <p:spPr>
          <a:xfrm flipH="1">
            <a:off x="3518100" y="1054625"/>
            <a:ext cx="1625400" cy="193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32"/>
          <p:cNvSpPr txBox="1"/>
          <p:nvPr/>
        </p:nvSpPr>
        <p:spPr>
          <a:xfrm>
            <a:off x="4961975" y="501375"/>
            <a:ext cx="1547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Returns header of a section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Infinite Scroll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416800" y="1017725"/>
            <a:ext cx="5427600" cy="3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What do you do when you need to render many items fetched from a database or endpoint?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If a database stores 10,000 images and they are to be displayed as a feed, it is unwise to fetch all 10,000 images at once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Instead, fetch a few items at a time, then load more when the user has reached the end of the List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/>
              <a:t>This concept is called Infinite Scroll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FlatList and SectionList have a prop called </a:t>
            </a:r>
            <a:r>
              <a:rPr i="1" lang="en" sz="1700"/>
              <a:t>onEndReached</a:t>
            </a:r>
            <a:r>
              <a:rPr lang="en" sz="1700"/>
              <a:t> that accepts a callback.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This is where you should write the logic to load more items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925" y="476500"/>
            <a:ext cx="2376325" cy="4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/>
        </p:nvSpPr>
        <p:spPr>
          <a:xfrm>
            <a:off x="2335500" y="8544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SectionList + Infinite Scroll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2806350" y="1814925"/>
            <a:ext cx="35313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Let’s look at an application that has a list with: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Customized items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Sticky headers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Infinite Scrolling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 down to refresh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Fetches info from a server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Handles Concurrent Calls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/>
        </p:nvSpPr>
        <p:spPr>
          <a:xfrm>
            <a:off x="2335500" y="190890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SectionList + Infinite Scroll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3460500" y="3698275"/>
            <a:ext cx="2223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npm install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35">
            <a:hlinkClick r:id="rId4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2335500" y="1516187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2164200" y="2488487"/>
            <a:ext cx="48156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an application that appends notes to a to-do list.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/>
        </p:nvSpPr>
        <p:spPr>
          <a:xfrm>
            <a:off x="2335500" y="190890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Exercise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To-Do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3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460500" y="3698275"/>
            <a:ext cx="2223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npm install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5413250" y="2171400"/>
            <a:ext cx="2511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Due Thursday, October 17th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 b="2024" l="0" r="0" t="2024"/>
          <a:stretch/>
        </p:blipFill>
        <p:spPr>
          <a:xfrm>
            <a:off x="930400" y="152400"/>
            <a:ext cx="3889333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636550" y="2119025"/>
            <a:ext cx="7757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3A: User-Interactive Components (TextInput + Lists)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cs-47.slack.com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/>
        </p:nvSpPr>
        <p:spPr>
          <a:xfrm>
            <a:off x="5515050" y="34448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James Landay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Abdallah AbuHashem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Tiffany Manuel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Cisco Vlahakis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Vy Mai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https://cs-47.stanford.edu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413250" y="2171400"/>
            <a:ext cx="2511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Due Today, Tuesday October 8th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400" y="152400"/>
            <a:ext cx="388933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5413250" y="2171400"/>
            <a:ext cx="2511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Due Thursday, October 17th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2024" l="0" r="0" t="2024"/>
          <a:stretch/>
        </p:blipFill>
        <p:spPr>
          <a:xfrm>
            <a:off x="930400" y="152400"/>
            <a:ext cx="3889333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53250" y="7269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679725" y="1173401"/>
            <a:ext cx="55329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Functional Components (from Thursday’s lecture)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Live demos (throughout lecture)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TextInput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ScrollView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Lists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Flatlist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SectionList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To-Do list Demo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Advanced: Infinite Scroll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500" y="918999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Functional Component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970350" y="1201500"/>
            <a:ext cx="7203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is declared like a JS function.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Functional Component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970350" y="1201500"/>
            <a:ext cx="7203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is declared like a JS function.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2461800" y="1607400"/>
            <a:ext cx="4220400" cy="3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View </a:t>
            </a:r>
            <a:r>
              <a:rPr lang="en">
                <a:solidFill>
                  <a:srgbClr val="8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{styles.container}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	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Hello World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!&lt;/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1910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Functional Component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970350" y="1201500"/>
            <a:ext cx="7203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is declared like a JS function.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461800" y="1607400"/>
            <a:ext cx="4220400" cy="3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(greeting)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View </a:t>
            </a:r>
            <a:r>
              <a:rPr lang="en">
                <a:solidFill>
                  <a:srgbClr val="8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{styles.container}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	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{greeting}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1910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Hooks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0" y="1201500"/>
            <a:ext cx="9144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Functions that allow you to “hook into” React state and life cycle features from function components.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